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ppt/slides/slide15.xml" ContentType="application/vnd.openxmlformats-officedocument.presentationml.slide+xml"/>
  <Override PartName="/ppt/embeddings/Microsoft_Equation8.bin" ContentType="application/vnd.openxmlformats-officedocument.oleObject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embeddings/Microsoft_Equation14.bin" ContentType="application/vnd.openxmlformats-officedocument.oleObject"/>
  <Default Extension="gif" ContentType="image/gif"/>
  <Override PartName="/ppt/slides/slide16.xml" ContentType="application/vnd.openxmlformats-officedocument.presentationml.slide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embeddings/Microsoft_Equation15.bin" ContentType="application/vnd.openxmlformats-officedocument.oleObject"/>
  <Override PartName="/ppt/slides/slide17.xml" ContentType="application/vnd.openxmlformats-officedocument.presentationml.slide+xml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6.bin" ContentType="application/vnd.openxmlformats-officedocument.oleObject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77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576" autoAdjust="0"/>
  </p:normalViewPr>
  <p:slideViewPr>
    <p:cSldViewPr>
      <p:cViewPr varScale="1">
        <p:scale>
          <a:sx n="97" d="100"/>
          <a:sy n="97" d="100"/>
        </p:scale>
        <p:origin x="-6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D2421-C72F-4782-8FF6-DEFA072BF1DF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8252B-21BB-49E9-8C31-20CA0B6C2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mathsteacher.com.au/year7/ch08_angles/03_calc/size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image" Target="../media/image16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.bin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image" Target="../media/image21.jpeg"/><Relationship Id="rId5" Type="http://schemas.openxmlformats.org/officeDocument/2006/relationships/image" Target="../media/image22.pn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9.bin"/><Relationship Id="rId4" Type="http://schemas.openxmlformats.org/officeDocument/2006/relationships/image" Target="../media/image23.gif"/><Relationship Id="rId5" Type="http://schemas.openxmlformats.org/officeDocument/2006/relationships/image" Target="../media/image24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0.bin"/><Relationship Id="rId4" Type="http://schemas.openxmlformats.org/officeDocument/2006/relationships/image" Target="../media/image25.jpe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1.bin"/><Relationship Id="rId4" Type="http://schemas.openxmlformats.org/officeDocument/2006/relationships/image" Target="../media/image26.gi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2.bin"/><Relationship Id="rId4" Type="http://schemas.openxmlformats.org/officeDocument/2006/relationships/hyperlink" Target="http://math.tutorvista.com/geometry/vertical-angles.html" TargetMode="External"/><Relationship Id="rId5" Type="http://schemas.openxmlformats.org/officeDocument/2006/relationships/image" Target="../media/image27.jpe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3.bin"/><Relationship Id="rId4" Type="http://schemas.openxmlformats.org/officeDocument/2006/relationships/hyperlink" Target="http://www.chegg.com/homework-help/questions-and-answers/name-four-points-coplanar-diagram-q2817114" TargetMode="External"/><Relationship Id="rId5" Type="http://schemas.openxmlformats.org/officeDocument/2006/relationships/image" Target="../media/image30.jpeg"/><Relationship Id="rId6" Type="http://schemas.openxmlformats.org/officeDocument/2006/relationships/image" Target="../media/image31.png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4.bin"/><Relationship Id="rId4" Type="http://schemas.openxmlformats.org/officeDocument/2006/relationships/hyperlink" Target="http://etc.usf.edu/clipart/46800/46826/46826_adjangles.htm" TargetMode="External"/><Relationship Id="rId5" Type="http://schemas.openxmlformats.org/officeDocument/2006/relationships/image" Target="../media/image32.gif"/><Relationship Id="rId6" Type="http://schemas.openxmlformats.org/officeDocument/2006/relationships/image" Target="../media/image33.png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5.bin"/><Relationship Id="rId4" Type="http://schemas.openxmlformats.org/officeDocument/2006/relationships/hyperlink" Target="http://etc.usf.edu/clipart/46800/46826/46826_adjangles.htm" TargetMode="External"/><Relationship Id="rId5" Type="http://schemas.openxmlformats.org/officeDocument/2006/relationships/image" Target="../media/image32.gif"/><Relationship Id="rId6" Type="http://schemas.openxmlformats.org/officeDocument/2006/relationships/hyperlink" Target="http://www.wyzant.com/resources/lessons/math/geometry/lines_and_angles/introduction_to_angles" TargetMode="External"/><Relationship Id="rId7" Type="http://schemas.openxmlformats.org/officeDocument/2006/relationships/image" Target="../media/image34.gif"/><Relationship Id="rId8" Type="http://schemas.openxmlformats.org/officeDocument/2006/relationships/image" Target="../media/image35.png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ing.com/images/search?q=angle+ABC&amp;id=62941064331D68CFF5FD558B119808A6C5F92AD8&amp;FORM=IQFRBA" TargetMode="Externa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1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hyperlink" Target="http://www.google.com/url?sa=i&amp;rct=j&amp;q=&amp;esrc=s&amp;source=images&amp;cd=&amp;docid=LofXPlYg8QdfnM&amp;tbnid=Jzl_N50HK4TvjM:&amp;ved=0CAUQjRw&amp;url=http://math.info/Geometry/Perpendicular_Lines/&amp;ei=j-r6U-iZG6vksASfkYKYDw&amp;bvm=bv.73612305,d.cWc&amp;psig=AFQjCNEWV_RHOWD_glSz2Kgjrzrm3Q5-UA&amp;ust=1409039354899802" TargetMode="External"/><Relationship Id="rId5" Type="http://schemas.openxmlformats.org/officeDocument/2006/relationships/image" Target="../media/image13.jpeg"/><Relationship Id="rId6" Type="http://schemas.openxmlformats.org/officeDocument/2006/relationships/image" Target="../media/image1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image" Target="../media/image15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Vocabulary Word:</a:t>
            </a:r>
            <a:br>
              <a:rPr lang="en-US" dirty="0" smtClean="0"/>
            </a:br>
            <a:r>
              <a:rPr lang="en-US" dirty="0" smtClean="0"/>
              <a:t>Supplementary Angles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28600"/>
            <a:ext cx="665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9" name="Picture 7" descr="http://www.mathsteacher.com.au/year7/ch08_angles/03_calc/Image10517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057400"/>
            <a:ext cx="3435924" cy="152400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514600"/>
            <a:ext cx="4038600" cy="477289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371600" y="4267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Two angles whose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 is 180°.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Plane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8662" y="22860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9938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600200"/>
            <a:ext cx="31432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524000" y="4267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A flat, two-dimensional surface.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Line Segment (or Segment)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2288" y="2286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62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209800"/>
            <a:ext cx="216353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2438400"/>
            <a:ext cx="70522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1524000" y="4267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Two endpoints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all of the points lying on the line between them.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Intersect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3052" y="22860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986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524000"/>
            <a:ext cx="37147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52400" y="1447800"/>
            <a:ext cx="1600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371600"/>
            <a:ext cx="41338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419600" y="1447800"/>
            <a:ext cx="1143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524000" y="4419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Two or more geometric figures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they have one or more points in common.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</a:t>
            </a:r>
            <a:br>
              <a:rPr lang="en-US" dirty="0" smtClean="0"/>
            </a:br>
            <a:r>
              <a:rPr lang="en-US" dirty="0" smtClean="0"/>
              <a:t>Obtuse Angle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4348" y="228600"/>
            <a:ext cx="508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3010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2" name="Picture 4" descr="http://www.math-only-math.com/images/obtuse-ang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76400"/>
            <a:ext cx="2666999" cy="2109527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438400"/>
            <a:ext cx="4543425" cy="629202"/>
          </a:xfrm>
          <a:prstGeom prst="rect">
            <a:avLst/>
          </a:prstGeom>
          <a:noFill/>
        </p:spPr>
      </p:pic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524000" y="4267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An angle with the measure greater than 90° but less than 180°.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</a:t>
            </a:r>
            <a:br>
              <a:rPr lang="en-US" dirty="0" smtClean="0"/>
            </a:br>
            <a:r>
              <a:rPr lang="en-US" dirty="0" smtClean="0"/>
              <a:t>Complementary Angles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9538" y="228600"/>
            <a:ext cx="518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4034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6" name="Picture 4" descr="http://etc.usf.edu/clipart/47100/47153/47153_compangles_l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905000"/>
            <a:ext cx="1600200" cy="1750646"/>
          </a:xfrm>
          <a:prstGeom prst="rect">
            <a:avLst/>
          </a:prstGeom>
          <a:noFill/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590800"/>
            <a:ext cx="5000625" cy="619125"/>
          </a:xfrm>
          <a:prstGeom prst="rect">
            <a:avLst/>
          </a:prstGeom>
          <a:noFill/>
        </p:spPr>
      </p:pic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371600" y="4419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Two angles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whose sum is 90°.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</a:t>
            </a:r>
            <a:br>
              <a:rPr lang="en-US" dirty="0" smtClean="0"/>
            </a:br>
            <a:r>
              <a:rPr lang="en-US" dirty="0" smtClean="0"/>
              <a:t>Collinear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7134" y="22860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6082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4" name="Picture 4" descr="http://www.testpakstars.com/files/geo2010/Geom_L02_collinear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362200"/>
            <a:ext cx="3632200" cy="16764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334001" y="2590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D,E, and G are collinear on line p, but F is not.</a:t>
            </a:r>
            <a:endParaRPr lang="en-US" i="1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524000" y="4343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Points that lie on the same line.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</a:t>
            </a:r>
            <a:br>
              <a:rPr lang="en-US" dirty="0" smtClean="0"/>
            </a:br>
            <a:r>
              <a:rPr lang="en-US" dirty="0" smtClean="0"/>
              <a:t>Linear Pair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0078" y="228600"/>
            <a:ext cx="797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7106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8" name="Picture 4" descr="http://mrwadeturner.pbworks.com/f/linearpai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362200"/>
            <a:ext cx="4038600" cy="1615440"/>
          </a:xfrm>
          <a:prstGeom prst="rect">
            <a:avLst/>
          </a:prstGeom>
          <a:noFill/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1524000" y="4267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Two angles that sum to 180° AND are directly next to each other.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</a:t>
            </a:r>
            <a:br>
              <a:rPr lang="en-US" dirty="0" smtClean="0"/>
            </a:br>
            <a:r>
              <a:rPr lang="en-US" dirty="0" smtClean="0"/>
              <a:t>Vertical Angles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3890" y="22860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8130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32" name="Picture 4" descr="http://image.tutorvista.com/cms/images/38/vertical-angles-theore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133600"/>
            <a:ext cx="3686175" cy="2228850"/>
          </a:xfrm>
          <a:prstGeom prst="rect">
            <a:avLst/>
          </a:prstGeom>
          <a:noFill/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286000"/>
            <a:ext cx="3543300" cy="619125"/>
          </a:xfrm>
          <a:prstGeom prst="rect">
            <a:avLst/>
          </a:prstGeom>
          <a:noFill/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048000"/>
            <a:ext cx="3419475" cy="619125"/>
          </a:xfrm>
          <a:prstGeom prst="rect">
            <a:avLst/>
          </a:prstGeom>
          <a:noFill/>
        </p:spPr>
      </p:pic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1524000" y="4267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Each of the pairs of opposite angles created by two intersecting lines.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Subtitle 2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</a:t>
            </a:r>
            <a:br>
              <a:rPr lang="en-US" dirty="0" smtClean="0"/>
            </a:br>
            <a:r>
              <a:rPr lang="en-US" dirty="0" smtClean="0"/>
              <a:t>Coplanar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3508" y="228600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0178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80" name="Picture 4" descr="https://encrypted-tbn3.gstatic.com/images?q=tbn:ANd9GcSrc7Gm9eK0Y8C8aXDMug_htLwvuW4qEnmIsKgHThpAgKzg_mg3F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5736" y="1905000"/>
            <a:ext cx="2713714" cy="2028826"/>
          </a:xfrm>
          <a:prstGeom prst="rect">
            <a:avLst/>
          </a:prstGeom>
          <a:noFill/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590800"/>
            <a:ext cx="3495675" cy="695325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371600" y="4419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Points or lines that lie on the same plane.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</a:t>
            </a:r>
            <a:br>
              <a:rPr lang="en-US" dirty="0" smtClean="0"/>
            </a:br>
            <a:r>
              <a:rPr lang="en-US" dirty="0" smtClean="0"/>
              <a:t>Adjacent Angles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5036" y="22860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02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4" name="Picture 4" descr="http://etc.usf.edu/clipart/46800/46826/46826_adjangles_lg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981200"/>
            <a:ext cx="2057400" cy="1915035"/>
          </a:xfrm>
          <a:prstGeom prst="rect">
            <a:avLst/>
          </a:prstGeom>
          <a:noFill/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2667000"/>
            <a:ext cx="2105025" cy="619125"/>
          </a:xfrm>
          <a:prstGeom prst="rect">
            <a:avLst/>
          </a:prstGeom>
          <a:noFill/>
        </p:spPr>
      </p:pic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1295400" y="4343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Two angles that share a common side and a common vertex.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Subtitle 2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4234" y="228600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066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Vocabulary Word: Radius</a:t>
            </a:r>
            <a:endParaRPr lang="en-US" sz="3600" dirty="0"/>
          </a:p>
        </p:txBody>
      </p:sp>
      <p:pic>
        <p:nvPicPr>
          <p:cNvPr id="1025" name="Picture 1" descr="http://www.hbschool.com/glossary/math2/images/gr5/radius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1600200" cy="1466850"/>
          </a:xfrm>
          <a:prstGeom prst="rect">
            <a:avLst/>
          </a:prstGeom>
          <a:noFill/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524000" y="4191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A line segment with one endpoint at the center of a circle and the other endpoint on the circle.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Word:</a:t>
            </a:r>
            <a:br>
              <a:rPr lang="en-US" dirty="0" smtClean="0"/>
            </a:br>
            <a:r>
              <a:rPr lang="en-US" dirty="0" smtClean="0"/>
              <a:t>Straight Angle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9005" y="228600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2226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4" name="Picture 4" descr="http://etc.usf.edu/clipart/46800/46826/46826_adjangles_lg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981200"/>
            <a:ext cx="2057400" cy="1915035"/>
          </a:xfrm>
          <a:prstGeom prst="rect">
            <a:avLst/>
          </a:prstGeom>
          <a:noFill/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://dj1hlxw0wr920.cloudfront.net/userfiles/wyzfiles/35dc36b9-3487-4612-ab59-6a9d45e59196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1676400"/>
            <a:ext cx="3602420" cy="2236366"/>
          </a:xfrm>
          <a:prstGeom prst="rect">
            <a:avLst/>
          </a:prstGeom>
          <a:noFill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590800"/>
            <a:ext cx="3105150" cy="619125"/>
          </a:xfrm>
          <a:prstGeom prst="rect">
            <a:avLst/>
          </a:prstGeom>
          <a:noFill/>
        </p:spPr>
      </p:pic>
      <p:sp>
        <p:nvSpPr>
          <p:cNvPr id="27" name="Subtitle 2"/>
          <p:cNvSpPr txBox="1">
            <a:spLocks/>
          </p:cNvSpPr>
          <p:nvPr/>
        </p:nvSpPr>
        <p:spPr>
          <a:xfrm>
            <a:off x="1295400" y="4495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An angle measuring exactly 180°.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Subtitle 2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8699" y="228600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286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Vocabulary Word: </a:t>
            </a:r>
          </a:p>
          <a:p>
            <a:pPr algn="ctr"/>
            <a:r>
              <a:rPr lang="en-US" sz="3600" dirty="0" smtClean="0"/>
              <a:t>Parallel Lines</a:t>
            </a:r>
            <a:endParaRPr lang="en-US" sz="3600" dirty="0"/>
          </a:p>
        </p:txBody>
      </p:sp>
      <p:pic>
        <p:nvPicPr>
          <p:cNvPr id="22530" name="Picture 2" descr="parall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9200"/>
            <a:ext cx="4800600" cy="2823181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0" y="4419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Two lines that never intersect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have the same slope.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Vocabulary Word: Line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501" y="228600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386" name="Picture 2" descr="http://www.hbschool.com/glossary/math2/images/gr5/line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895600"/>
            <a:ext cx="5245554" cy="428625"/>
          </a:xfrm>
          <a:prstGeom prst="rect">
            <a:avLst/>
          </a:prstGeom>
          <a:noFill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752600"/>
            <a:ext cx="876300" cy="1001486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1741716"/>
            <a:ext cx="838200" cy="957942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91000" y="2057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</a:t>
            </a:r>
            <a:endParaRPr lang="en-US" sz="32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straight path in a plane that goes on forever in opposite directions.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Vocabulary Word: Acute Angle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4617" y="228600"/>
            <a:ext cx="647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6" name="AutoShape 4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52488"/>
            <a:ext cx="2838450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2" name="Picture 10" descr="http://upload.wikimedia.org/wikibooks/en/a/a1/Angle_AB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600200"/>
            <a:ext cx="2402069" cy="16859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638800" y="2362200"/>
            <a:ext cx="175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/>
              </a:rPr>
              <a:t>∠ABC or ∠CBA or ∠B</a:t>
            </a:r>
            <a:endParaRPr lang="en-US" sz="28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4343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An angle that has a measure greater than 0° and less than 90°.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Vocabulary Word: Ray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8856" y="228600"/>
            <a:ext cx="819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599" y="1752600"/>
            <a:ext cx="402426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9" name="Equation" r:id="rId4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2209800"/>
            <a:ext cx="914400" cy="10668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5240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A part of a line, with one endpoint, that continues without end in one direction.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Vocabulary Word: Vertex </a:t>
            </a:r>
            <a:br>
              <a:rPr lang="en-US" dirty="0" smtClean="0"/>
            </a:br>
            <a:r>
              <a:rPr lang="en-US" dirty="0" smtClean="0"/>
              <a:t>(Plural: Vertices)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8280" y="228600"/>
            <a:ext cx="580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482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981200"/>
            <a:ext cx="5257800" cy="18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524000" y="4267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The point where two or more rays meet; the point of intersection of two sides of a polygon; the point of intersection of three or more edges of a solid figure; the top point of a cone.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Perpendicular Lines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76370" y="228600"/>
            <a:ext cx="484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7890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2" name="Picture 4" descr="http://math.info/image/421/perpendicular_lin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1600200"/>
            <a:ext cx="2572334" cy="236220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362200"/>
            <a:ext cx="1781175" cy="695325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524000" y="4419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Two lines that intersect to form right angles.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162800" cy="1470025"/>
          </a:xfrm>
        </p:spPr>
        <p:txBody>
          <a:bodyPr/>
          <a:lstStyle/>
          <a:p>
            <a:r>
              <a:rPr lang="en-US" dirty="0" smtClean="0"/>
              <a:t>Vocabulary Word: Point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3928" y="228600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8" name="AutoShape 6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EAYABgAAD/2wBDAAoHBwkHBgoJCAkLCwoMDxkQDw4ODx4WFxIZJCAmJSMgIyIoLTkwKCo2KyIjMkQyNjs9QEBAJjBGS0U+Sjk/QD3/2wBDAQsLCw8NDx0QEB09KSMpPT09PT09PT09PT09PT09PT09PT09PT09PT09PT09PT09PT09PT09PT09PT09PT09PT3/wAARCAC8AS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aiiigAooooAKKKKACiiigAooooAKKKKACiiigAooooAKKTNFAC0ma53xR4103wk1oNSW4b7UxC+SgbYowCzZIwAWFdAjCRQykEEZGKAH0UUlAC0lGapatrFlomnTXuo3C29vEMs7fyA7n2FAHMeNdW8X6fcIPD1jp/8AZ6wB5767mVRE2TkYLjAAA5weteRxeNPGHinXbXShr06/abgQq9qPKABbBOVAOAMnnt1rshHq/wAYdQEknnab4Sgk+Rej3JB6+hPvyF6DJBrb0TwLNp/xOl1L7HFbaNYWqwacqMOpXB465+aQktyS2cmgD0GNBGioudqjAyc07pQKWgAooooAKKKKACiiigAooooAKKKKACiiigAooooAKKKKACiiigAooooAKKKKACiiigAooooASmsadVPVJLmHS7qSxhM12sTGCPIG58fKMkgdcdaTA8/uLvRtf8T+Jm1jVLG0jjgOj2yz3CRsO8j7WPXeRgj+7W98ONYOq+ELZHkSW4sibSZkfcCU4BB6HIwc+9ReFPAWl2Xhqyi1jRrC4v8Ay91w9xbxyyGRjlgWwc4Jx17Uug6BdaB421UWtjHDoV7Cksfk7FSKYAKyhAc8jnIGKa00B66nZCjNYHizxhpvg3TFutSZ2aUlYYYxl5COuPQDjJ9/cVxkXx30d9Onlk0+7S7jH7q33ArKc9N/b3yPpmgDufEnifTfCmmtfapNsXkRxry8p9FH+R6157pXh/VvijqcWu+KVe10NDustPViN6+p74PduC3bAxVvw34J1HxPqa+JvHY8yVsG2088JEvUbl7D0X/vrJzXpwQdsAe1ADbe3itYI4LeNIoY1CIiKFVVAwAAOgqTFFFAC0UUUAFFFFABRRRQAUUUUAFFFFABRRRQAUUUUAFFFFABRRRQAUUUUAFFFFABRRRQAUUUUAFFFFACGkIzS0GgBuKCABk0Z4rz7xn8QbiLUT4d8IxG+1yQlGdACtue/XgsO+eF79CKAOL+PE6P4isIUuA5htjuiByY2LE5PoSMfl9K4zwLazXnjnRI4Iyzi8ikIA/hRgzH8ACa9r8N/CzTLTTp38RImrane/NczSknaSckIeo5/i6n26V0Og+CtB8NTSTaRp0dvLIMNIXZ2x6ZYkgdOKAN0KO3SlNLSUALRRRQAUUUUAFFFFABRRRQAUUUUAFFFFABRRRQAUUUUAFFFFABRRRQAUUUUAFFFFABRRRQAUUUUAFFFJmgAJxTd3HNMnnjt4XnnkWKGNSzyOwVVAGSST0FeV6nr+rfFHUJtF8Kl7TQ0Oy71F1I8wdwB1wf7vBPfAoAs+I/HGpeKNVfwz4Dy7n5bnUgcJGvQlW7D/a6n+HPBrq/BvgjT/B2n+VbgzXcgzcXbj55T7ei+g/meaveHPC+m+FtLSx0uHYg5d25eVv7zHuf09AK1xQAmKWgjNFAC0UUUAFFFFABRRRQAUUUUAFFFFABRRRQAUUUUAFFFFABRRRQAUUUUAFFFFABRRRQAUUUUAFFFFABRRSUAAqpqeqWekWEt7qFwlvbQjLyP0H4dSfQDk1U8ReI9P8AC+mPfapN5cQyFReXlb+6o7n9PXArzrTtE1f4q6jDq/iRXsvD6HdaWCMQZR654OD/AHuCe2BzQAxn1j4w322Mz6Z4Uhk5bpJckH8ifzVfc16lpelWWjadFY6dbpBawrtSNP5k9z6k8mp7a2itLeOC3jSKGNQiIihVVR0AA6CpqAEpaSjFAC0UUUAFFFFABRRRQAUUUUAFFFFABRRRQAUUUUAFFFFABRRRQAUUUUAFFFFABRRRQAUUUUAFFFFABRSUZoASud8YeNdN8Gaf5963mXLg+Raow3yn+i56n+Z4qh44+IFt4VjWytIjfa1cYWG0TJwT0LY5+gHJ/Ws3wd4AuPt58R+MJftutS/OkUmGW39OOhYdgOF7etAFHw94K1LxdqqeJPHYLZ+a101lwka5yNy9h/snk/xV6giBVAHAAwKXbS4oAWiiigAooooAKKKKACiiigAooooAKKKKACiiigAooooAKKKKACiiigAooooAKKKKACiiigAooooAKKKKACiimk0AITXBeNPiBNaXw8PeFIvt2vTNs+QBlt/rnjcPfgd+mKoeJ/HOoeINVbwz4DzLdPlbnUFb5IF/iKt2x/e/Bckium8FeB7DwfYlYf399KP3904+d/Yei57fzoApeCPh/F4cZtT1aX7frs+WluXy2wt1Ck/kW6n2HFdpjNLiloAKKKKACiiigAooooAKKKKACiiigAooooAKKKKACiiigAooooAKKKKACiiigAooooAKKKKACiiigAopKAaAFopKq6hqVrpNjLeahPHb2sK7pJHOAP8AE+gHJNAE0s0cETyzSLHEilndiAqgdSSegryvVvEmrfErU5dB8Iu1to6Hbe6kykb17gd8HsvVu+BmoZptZ+MN8YLXztM8KQv+8kI+e5IP6njp0XqcnAr0/SNFsdC06Kx023SC3i6Kvc+pPc+5oAqeGfCuneFNLSz02LA6yyty8rerH+nQVs9KWigBaKKKACiiigAooooAKKKKACiiigAooooAKKKKACiiigAooooAKKKKACiiigAooooAKKKKACikJxRmgBaKQHNFABRSGuf8X+MtN8HaUbq/fdO+RBaqw3yt/QerdvckAgF3xB4h0/wzpUmoapN5UKcKoGWkbsqjuT/9c4ANecWWkax8WL+LVNfElj4cjbdbWSEgzehzxx6t6ZC4zmp/D/g/VPG2qw+JPHIPkD5rPTcYRR1BZey/7J5PG7jg+pKiogVQAAMADgAUARWtpDY2sVtaxLFBEoVI0AAUDsAKsUmKMUALRRRQAUUUUAFFFFABRRRQAUUUUAFFFFABRRRQAUUlLQAUUUUAFFFFABRRRQAUUmaKAFopKAaAFooooAZnOOOK4K08f+IdTiuZ9L8Gtd20EskRkXU41LFDg4Urn8ga709RXlHgweMn0q//AOEf/sFbQ31xh7zzjKG3HJwvH04pdRnoPhrxHZ+J9JTULESIrMyNFKAHjYHkEDPsfoRWuWAOM8muH+GM0EWjXmmm2mtdRs7pxfrM6uWlbncGUAEEdMDt36mh8YvE+reHNGsk0lpIPtcjrLdIOU2gEKD0BbJPr8px3pkmx438f2vhOFba3T7ZrM+Bb2a5JyeAWA5x6Dqx4HcjI8H+Abu41RfE3jOQ3erud0MEmCtt6cdNw7AcL164I868Aa7fWGpXurr4YvvEd+x2i7DOzQkg7uQjfMfU8446E16B/wALQ8SAD/i3Wr/nL/8AGaBnpgBxzRivM/8AhaXiX/onWr/nL/8AGaP+Fo+Jf+idav8AnL/8ZoA9MorzP/haXiX/AKJ1q/5y/wDxmj/haXiX/onWr/nL/wDGaAPTKK8z/wCFpeJf+idav+cv/wAZo/4Wl4l/6J1q/wCcv/xmgD0yivM/+FpeJf8AonWr/nL/APGaP+FpeJf+idav+cv/AMZoA9MorzP/AIWl4l/6J1q/5y//ABmj/haXiX/onWr/AJy//GaAPTKK8z/4Wl4l/wCidav+cv8A8Zo/4Wl4l/6J1q/5y/8AxmgD0yivM/8AhaXiX/onWr/nL/8AGaP+FpeJf+idav8AnL/8ZoA9MorzP/haXiX/AKJ1q/5y/wDxmj/haXiX/onWr/nL/wDGaAPTKK8z/wCFpeJf+idav+cv/wAZo/4Wl4l/6J1q/wCcv/xmgD0yjNeZ/wDC0fEv/ROtX/OX/wCM1HP8UvEiW8jf8IBqsJCnEjmUhT6n91QB2uoeM9A0m/Flf6vaQXJODG0nK+m7HC/jitlJVkRXQhkYZVlOQRXx7NPJPO80zs8jks7NyWPfJr1LwB4/13SfC6WVr4Y1HWYYJGEc8JfagODs4RumSevcUAe5UV5n/wALR8S/9E61f85f/jNH/C0vEv8A0TrV/wA5f/jNAHplFeZ/8LS8S/8AROtX/OX/AOM0f8LS8S/9E61f85f/AIzQB6ZSd680/wCFpeJf+idav+cv/wAZpP8AhaPiTP8AyTvVx+Mn/wAZoA9Ftb+1vkdrW5hnVHMbmKQOFYdVOO/tVgV82axqWpaBqq6xo2g6t4YkmY7xK7GGTvtCtGoPPO0kj0Ar1n4deO77xhbH7bo8sLR9byIYt3PoMnIb2G73xQB3dFJS0AMJ5Fee6NoXjvw9BPbaafDLQSXEk4M7XBf52z/CAK9EoxS6gc54T8Mz6Kl7c6jdi71PUJfOupVTamQMBVH90dq27uwtdQt2t723huIGxujmQOjfUHg1YxRimBWstOtNNgEGn2sFrCORHDGEXPfgYFWcD0paSgAwPSjA9KMUYoAMD0owPSjFGKADA9KMD0oxRigAwPSjA9KMUYoAMD0owPSjFGKADA9KMD0oxRigAwPSjA9KMUYoAMD0owPSjFGKADA9KMD0oxRQAYHpTcc9qcKoa3rVnoGk3Oo6g5S3t13MQMknoAB6k8CgDzjVfgTYXmqPcWOqPZWjtu+z+RvKZOSFbcMD0yDj3r0Pw/oVn4b0a303TlYQQg8ucs5PJZj3JP8A9biua/4TrV4IDqGoeD7+20b77XQnR5Uj7O0I+Ycctz8oz1xXbI4dQw5VhkGgB2B6UYHpRRigAwPSjA9KMUUAGB6UmAKdSYoA8/tfhZFe65LqvivUZtamLkxQuCkSLnONuT09BgexrvIIY4I1jiRUjQbVVBgKPQCpMUtABRRRQAUUUUAFFFFABRRRQAUUUUAFFFFABRRRQAUUUUAFFFFABRRRQAUUUUAFFFFABRRRQAlcL8SNs974VtJ9v2WbV4jIGXIYjop+uTxXdVzHxA0q31Twff8AnmRXs4mu4JI22skkakqQfzH0P40m7ajSvodEPw4xT16etfP8Xxh8Tahbx6a72kTSlIWu4Yis2CwBYc7QSO4XjtivfoV2RIuScKOT1NMRLRRRQAUUUUAFFFFABRRRQAUUUU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8914" name="Equation" r:id="rId3" imgW="114120" imgH="21564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6" name="Picture 4" descr="http://onemathematicalcat.org/Math/Geometry_obj/graphics/point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600200"/>
            <a:ext cx="2708108" cy="2085976"/>
          </a:xfrm>
          <a:prstGeom prst="rect">
            <a:avLst/>
          </a:prstGeom>
          <a:noFill/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876800" y="2175302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A, B, C, 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Definition: A precise location or place on a plane, having no size and no width.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494</Words>
  <Application>Microsoft Macintosh PowerPoint</Application>
  <PresentationFormat>On-screen Show (4:3)</PresentationFormat>
  <Paragraphs>71</Paragraphs>
  <Slides>20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Vocabulary Word: Supplementary Angles</vt:lpstr>
      <vt:lpstr>Slide 2</vt:lpstr>
      <vt:lpstr>Slide 3</vt:lpstr>
      <vt:lpstr>Vocabulary Word: Line </vt:lpstr>
      <vt:lpstr>Vocabulary Word: Acute Angle</vt:lpstr>
      <vt:lpstr>Vocabulary Word: Ray</vt:lpstr>
      <vt:lpstr>Vocabulary Word: Vertex  (Plural: Vertices)</vt:lpstr>
      <vt:lpstr>Vocabulary Word: Perpendicular Lines</vt:lpstr>
      <vt:lpstr>Vocabulary Word: Point</vt:lpstr>
      <vt:lpstr>Vocabulary Word: Plane</vt:lpstr>
      <vt:lpstr>Vocabulary Word: Line Segment (or Segment)</vt:lpstr>
      <vt:lpstr>Vocabulary Word: Intersect</vt:lpstr>
      <vt:lpstr>Vocabulary Word:  Obtuse Angle</vt:lpstr>
      <vt:lpstr>Vocabulary Word:  Complementary Angles</vt:lpstr>
      <vt:lpstr>Vocabulary Word:  Collinear</vt:lpstr>
      <vt:lpstr>Vocabulary Word:  Linear Pair</vt:lpstr>
      <vt:lpstr>Vocabulary Word:  Vertical Angles</vt:lpstr>
      <vt:lpstr>Vocabulary Word:  Coplanar</vt:lpstr>
      <vt:lpstr>Vocabulary Word:  Adjacent Angles</vt:lpstr>
      <vt:lpstr>Vocabulary Word: Straight Angle  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Howard County Administrator</cp:lastModifiedBy>
  <cp:revision>7</cp:revision>
  <dcterms:created xsi:type="dcterms:W3CDTF">2014-08-28T12:19:41Z</dcterms:created>
  <dcterms:modified xsi:type="dcterms:W3CDTF">2014-08-28T14:03:53Z</dcterms:modified>
</cp:coreProperties>
</file>